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Override PartName="/ppt/notesSlides/notesSlide27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34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ppt/slideLayouts/slideLayout10.xml" ContentType="application/vnd.openxmlformats-officedocument.presentationml.slideLayout+xml"/>
  <Default Extension="gif" ContentType="image/gif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notesSlides/notesSlide29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5"/>
  </p:notesMasterIdLst>
  <p:sldIdLst>
    <p:sldId id="256" r:id="rId2"/>
    <p:sldId id="261" r:id="rId3"/>
    <p:sldId id="258" r:id="rId4"/>
    <p:sldId id="260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2" r:id="rId15"/>
    <p:sldId id="274" r:id="rId16"/>
    <p:sldId id="309" r:id="rId17"/>
    <p:sldId id="275" r:id="rId18"/>
    <p:sldId id="276" r:id="rId19"/>
    <p:sldId id="277" r:id="rId20"/>
    <p:sldId id="278" r:id="rId21"/>
    <p:sldId id="279" r:id="rId22"/>
    <p:sldId id="280" r:id="rId23"/>
    <p:sldId id="281" r:id="rId24"/>
    <p:sldId id="282" r:id="rId25"/>
    <p:sldId id="283" r:id="rId26"/>
    <p:sldId id="284" r:id="rId27"/>
    <p:sldId id="285" r:id="rId28"/>
    <p:sldId id="286" r:id="rId29"/>
    <p:sldId id="288" r:id="rId30"/>
    <p:sldId id="289" r:id="rId31"/>
    <p:sldId id="290" r:id="rId32"/>
    <p:sldId id="291" r:id="rId33"/>
    <p:sldId id="303" r:id="rId34"/>
    <p:sldId id="292" r:id="rId35"/>
    <p:sldId id="293" r:id="rId36"/>
    <p:sldId id="295" r:id="rId37"/>
    <p:sldId id="296" r:id="rId38"/>
    <p:sldId id="306" r:id="rId39"/>
    <p:sldId id="297" r:id="rId40"/>
    <p:sldId id="299" r:id="rId41"/>
    <p:sldId id="300" r:id="rId42"/>
    <p:sldId id="304" r:id="rId43"/>
    <p:sldId id="308" r:id="rId4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kiosk/>
    <p:sldAll/>
    <p:penClr>
      <a:srgbClr val="FF0000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70" d="100"/>
          <a:sy n="70" d="100"/>
        </p:scale>
        <p:origin x="-516" y="-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4D54BBC-E002-45C8-A4C1-338A2D82F8CE}" type="datetimeFigureOut">
              <a:rPr lang="ru-RU" smtClean="0"/>
              <a:pPr/>
              <a:t>29.09.2010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7961C83-1635-4734-AC05-9A00B2E0591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961C83-1635-4734-AC05-9A00B2E0591E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961C83-1635-4734-AC05-9A00B2E0591E}" type="slidenum">
              <a:rPr lang="ru-RU" smtClean="0"/>
              <a:pPr/>
              <a:t>11</a:t>
            </a:fld>
            <a:endParaRPr lang="ru-RU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961C83-1635-4734-AC05-9A00B2E0591E}" type="slidenum">
              <a:rPr lang="ru-RU" smtClean="0"/>
              <a:pPr/>
              <a:t>12</a:t>
            </a:fld>
            <a:endParaRPr lang="ru-RU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961C83-1635-4734-AC05-9A00B2E0591E}" type="slidenum">
              <a:rPr lang="ru-RU" smtClean="0"/>
              <a:pPr/>
              <a:t>13</a:t>
            </a:fld>
            <a:endParaRPr lang="ru-RU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961C83-1635-4734-AC05-9A00B2E0591E}" type="slidenum">
              <a:rPr lang="ru-RU" smtClean="0"/>
              <a:pPr/>
              <a:t>14</a:t>
            </a:fld>
            <a:endParaRPr lang="ru-RU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961C83-1635-4734-AC05-9A00B2E0591E}" type="slidenum">
              <a:rPr lang="ru-RU" smtClean="0"/>
              <a:pPr/>
              <a:t>15</a:t>
            </a:fld>
            <a:endParaRPr lang="ru-RU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!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961C83-1635-4734-AC05-9A00B2E0591E}" type="slidenum">
              <a:rPr lang="ru-RU" smtClean="0"/>
              <a:pPr/>
              <a:t>17</a:t>
            </a:fld>
            <a:endParaRPr lang="ru-RU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961C83-1635-4734-AC05-9A00B2E0591E}" type="slidenum">
              <a:rPr lang="ru-RU" smtClean="0"/>
              <a:pPr/>
              <a:t>18</a:t>
            </a:fld>
            <a:endParaRPr lang="ru-RU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961C83-1635-4734-AC05-9A00B2E0591E}" type="slidenum">
              <a:rPr lang="ru-RU" smtClean="0"/>
              <a:pPr/>
              <a:t>19</a:t>
            </a:fld>
            <a:endParaRPr lang="ru-RU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961C83-1635-4734-AC05-9A00B2E0591E}" type="slidenum">
              <a:rPr lang="ru-RU" smtClean="0"/>
              <a:pPr/>
              <a:t>20</a:t>
            </a:fld>
            <a:endParaRPr lang="ru-RU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961C83-1635-4734-AC05-9A00B2E0591E}" type="slidenum">
              <a:rPr lang="ru-RU" smtClean="0"/>
              <a:pPr/>
              <a:t>23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753A45-8D34-4C4C-99F4-133B45BF881C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961C83-1635-4734-AC05-9A00B2E0591E}" type="slidenum">
              <a:rPr lang="ru-RU" smtClean="0"/>
              <a:pPr/>
              <a:t>24</a:t>
            </a:fld>
            <a:endParaRPr lang="ru-RU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961C83-1635-4734-AC05-9A00B2E0591E}" type="slidenum">
              <a:rPr lang="ru-RU" smtClean="0"/>
              <a:pPr/>
              <a:t>25</a:t>
            </a:fld>
            <a:endParaRPr lang="ru-RU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961C83-1635-4734-AC05-9A00B2E0591E}" type="slidenum">
              <a:rPr lang="ru-RU" smtClean="0"/>
              <a:pPr/>
              <a:t>29</a:t>
            </a:fld>
            <a:endParaRPr lang="ru-RU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961C83-1635-4734-AC05-9A00B2E0591E}" type="slidenum">
              <a:rPr lang="ru-RU" smtClean="0"/>
              <a:pPr/>
              <a:t>30</a:t>
            </a:fld>
            <a:endParaRPr lang="ru-RU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961C83-1635-4734-AC05-9A00B2E0591E}" type="slidenum">
              <a:rPr lang="ru-RU" smtClean="0"/>
              <a:pPr/>
              <a:t>32</a:t>
            </a:fld>
            <a:endParaRPr lang="ru-RU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961C83-1635-4734-AC05-9A00B2E0591E}" type="slidenum">
              <a:rPr lang="ru-RU" smtClean="0"/>
              <a:pPr/>
              <a:t>33</a:t>
            </a:fld>
            <a:endParaRPr lang="ru-RU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961C83-1635-4734-AC05-9A00B2E0591E}" type="slidenum">
              <a:rPr lang="ru-RU" smtClean="0"/>
              <a:pPr/>
              <a:t>34</a:t>
            </a:fld>
            <a:endParaRPr lang="ru-RU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961C83-1635-4734-AC05-9A00B2E0591E}" type="slidenum">
              <a:rPr lang="ru-RU" smtClean="0"/>
              <a:pPr/>
              <a:t>35</a:t>
            </a:fld>
            <a:endParaRPr lang="ru-RU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961C83-1635-4734-AC05-9A00B2E0591E}" type="slidenum">
              <a:rPr lang="ru-RU" smtClean="0"/>
              <a:pPr/>
              <a:t>36</a:t>
            </a:fld>
            <a:endParaRPr lang="ru-RU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961C83-1635-4734-AC05-9A00B2E0591E}" type="slidenum">
              <a:rPr lang="ru-RU" smtClean="0"/>
              <a:pPr/>
              <a:t>37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961C83-1635-4734-AC05-9A00B2E0591E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961C83-1635-4734-AC05-9A00B2E0591E}" type="slidenum">
              <a:rPr lang="ru-RU" smtClean="0"/>
              <a:pPr/>
              <a:t>38</a:t>
            </a:fld>
            <a:endParaRPr lang="ru-RU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961C83-1635-4734-AC05-9A00B2E0591E}" type="slidenum">
              <a:rPr lang="ru-RU" smtClean="0"/>
              <a:pPr/>
              <a:t>39</a:t>
            </a:fld>
            <a:endParaRPr lang="ru-RU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961C83-1635-4734-AC05-9A00B2E0591E}" type="slidenum">
              <a:rPr lang="ru-RU" smtClean="0"/>
              <a:pPr/>
              <a:t>40</a:t>
            </a:fld>
            <a:endParaRPr lang="ru-RU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961C83-1635-4734-AC05-9A00B2E0591E}" type="slidenum">
              <a:rPr lang="ru-RU" smtClean="0"/>
              <a:pPr/>
              <a:t>41</a:t>
            </a:fld>
            <a:endParaRPr lang="ru-RU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961C83-1635-4734-AC05-9A00B2E0591E}" type="slidenum">
              <a:rPr lang="ru-RU" smtClean="0"/>
              <a:pPr/>
              <a:t>42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961C83-1635-4734-AC05-9A00B2E0591E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961C83-1635-4734-AC05-9A00B2E0591E}" type="slidenum">
              <a:rPr lang="ru-RU" smtClean="0"/>
              <a:pPr/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961C83-1635-4734-AC05-9A00B2E0591E}" type="slidenum">
              <a:rPr lang="ru-RU" smtClean="0"/>
              <a:pPr/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961C83-1635-4734-AC05-9A00B2E0591E}" type="slidenum">
              <a:rPr lang="ru-RU" smtClean="0"/>
              <a:pPr/>
              <a:t>8</a:t>
            </a:fld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!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961C83-1635-4734-AC05-9A00B2E0591E}" type="slidenum">
              <a:rPr lang="ru-RU" smtClean="0"/>
              <a:pPr/>
              <a:t>9</a:t>
            </a:fld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961C83-1635-4734-AC05-9A00B2E0591E}" type="slidenum">
              <a:rPr lang="ru-RU" smtClean="0"/>
              <a:pPr/>
              <a:t>10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423E39-CD4F-4D6B-AAD5-AFF33FCB31C7}" type="datetimeFigureOut">
              <a:rPr lang="ru-RU" smtClean="0"/>
              <a:pPr/>
              <a:t>29.09.2010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96983B-AE5E-4945-AE40-20DEB420A65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3000">
    <p:diamond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423E39-CD4F-4D6B-AAD5-AFF33FCB31C7}" type="datetimeFigureOut">
              <a:rPr lang="ru-RU" smtClean="0"/>
              <a:pPr/>
              <a:t>29.09.2010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96983B-AE5E-4945-AE40-20DEB420A65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3000">
    <p:diamond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423E39-CD4F-4D6B-AAD5-AFF33FCB31C7}" type="datetimeFigureOut">
              <a:rPr lang="ru-RU" smtClean="0"/>
              <a:pPr/>
              <a:t>29.09.2010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96983B-AE5E-4945-AE40-20DEB420A65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3000">
    <p:diamond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423E39-CD4F-4D6B-AAD5-AFF33FCB31C7}" type="datetimeFigureOut">
              <a:rPr lang="ru-RU" smtClean="0"/>
              <a:pPr/>
              <a:t>29.09.2010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96983B-AE5E-4945-AE40-20DEB420A65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3000">
    <p:diamond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423E39-CD4F-4D6B-AAD5-AFF33FCB31C7}" type="datetimeFigureOut">
              <a:rPr lang="ru-RU" smtClean="0"/>
              <a:pPr/>
              <a:t>29.09.2010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96983B-AE5E-4945-AE40-20DEB420A65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3000">
    <p:diamond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423E39-CD4F-4D6B-AAD5-AFF33FCB31C7}" type="datetimeFigureOut">
              <a:rPr lang="ru-RU" smtClean="0"/>
              <a:pPr/>
              <a:t>29.09.2010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96983B-AE5E-4945-AE40-20DEB420A65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3000">
    <p:diamond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423E39-CD4F-4D6B-AAD5-AFF33FCB31C7}" type="datetimeFigureOut">
              <a:rPr lang="ru-RU" smtClean="0"/>
              <a:pPr/>
              <a:t>29.09.2010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96983B-AE5E-4945-AE40-20DEB420A65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3000">
    <p:diamond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423E39-CD4F-4D6B-AAD5-AFF33FCB31C7}" type="datetimeFigureOut">
              <a:rPr lang="ru-RU" smtClean="0"/>
              <a:pPr/>
              <a:t>29.09.2010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96983B-AE5E-4945-AE40-20DEB420A65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3000">
    <p:diamond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423E39-CD4F-4D6B-AAD5-AFF33FCB31C7}" type="datetimeFigureOut">
              <a:rPr lang="ru-RU" smtClean="0"/>
              <a:pPr/>
              <a:t>29.09.2010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96983B-AE5E-4945-AE40-20DEB420A65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3000">
    <p:diamond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423E39-CD4F-4D6B-AAD5-AFF33FCB31C7}" type="datetimeFigureOut">
              <a:rPr lang="ru-RU" smtClean="0"/>
              <a:pPr/>
              <a:t>29.09.2010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96983B-AE5E-4945-AE40-20DEB420A65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3000">
    <p:diamond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423E39-CD4F-4D6B-AAD5-AFF33FCB31C7}" type="datetimeFigureOut">
              <a:rPr lang="ru-RU" smtClean="0"/>
              <a:pPr/>
              <a:t>29.09.2010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96983B-AE5E-4945-AE40-20DEB420A65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3000">
    <p:diamond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423E39-CD4F-4D6B-AAD5-AFF33FCB31C7}" type="datetimeFigureOut">
              <a:rPr lang="ru-RU" smtClean="0"/>
              <a:pPr/>
              <a:t>29.09.2010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96983B-AE5E-4945-AE40-20DEB420A65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advClick="0" advTm="3000">
    <p:diamond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gif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4.gif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Documents%20and%20Settings\Admin\&#1056;&#1072;&#1073;&#1086;&#1095;&#1080;&#1081;%20&#1089;&#1090;&#1086;&#1083;\&#1052;&#1077;&#1083;&#1086;&#1076;&#1080;&#1080;\angeli_zdes_bolshe_ne_zhivut.mp3" TargetMode="External"/><Relationship Id="rId6" Type="http://schemas.openxmlformats.org/officeDocument/2006/relationships/image" Target="../media/image3.gif"/><Relationship Id="rId11" Type="http://schemas.openxmlformats.org/officeDocument/2006/relationships/image" Target="../media/image8.gif"/><Relationship Id="rId5" Type="http://schemas.openxmlformats.org/officeDocument/2006/relationships/image" Target="../media/image2.png"/><Relationship Id="rId10" Type="http://schemas.openxmlformats.org/officeDocument/2006/relationships/image" Target="../media/image7.gif"/><Relationship Id="rId4" Type="http://schemas.openxmlformats.org/officeDocument/2006/relationships/image" Target="../media/image1.jpeg"/><Relationship Id="rId9" Type="http://schemas.openxmlformats.org/officeDocument/2006/relationships/image" Target="../media/image6.gi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gi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7.gif"/><Relationship Id="rId3" Type="http://schemas.openxmlformats.org/officeDocument/2006/relationships/image" Target="../media/image52.gif"/><Relationship Id="rId7" Type="http://schemas.openxmlformats.org/officeDocument/2006/relationships/image" Target="../media/image56.gif"/><Relationship Id="rId2" Type="http://schemas.openxmlformats.org/officeDocument/2006/relationships/image" Target="../media/image51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5.gif"/><Relationship Id="rId5" Type="http://schemas.openxmlformats.org/officeDocument/2006/relationships/image" Target="../media/image54.gif"/><Relationship Id="rId10" Type="http://schemas.openxmlformats.org/officeDocument/2006/relationships/image" Target="../media/image59.gif"/><Relationship Id="rId4" Type="http://schemas.openxmlformats.org/officeDocument/2006/relationships/image" Target="../media/image53.gif"/><Relationship Id="rId9" Type="http://schemas.openxmlformats.org/officeDocument/2006/relationships/image" Target="../media/image58.gi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CB108221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9194459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1785918" y="285728"/>
            <a:ext cx="621510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400" dirty="0" smtClean="0">
                <a:solidFill>
                  <a:schemeClr val="bg1"/>
                </a:solidFill>
                <a:latin typeface="Monotype Corsiva" pitchFamily="66" charset="0"/>
              </a:rPr>
              <a:t>Кабинет</a:t>
            </a:r>
            <a:r>
              <a:rPr lang="ru-RU" sz="5400" baseline="0" dirty="0" smtClean="0">
                <a:solidFill>
                  <a:schemeClr val="bg1"/>
                </a:solidFill>
                <a:latin typeface="Monotype Corsiva" pitchFamily="66" charset="0"/>
              </a:rPr>
              <a:t> биологии</a:t>
            </a:r>
            <a:endParaRPr lang="ru-RU" sz="5400" dirty="0">
              <a:solidFill>
                <a:schemeClr val="bg1"/>
              </a:solidFill>
              <a:latin typeface="Monotype Corsiva" pitchFamily="66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7429520" y="6143644"/>
            <a:ext cx="135732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   2010год</a:t>
            </a:r>
            <a:endParaRPr lang="ru-RU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angeli_zdes_bolshe_ne_zhivut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tretch>
            <a:fillRect/>
          </a:stretch>
        </p:blipFill>
        <p:spPr>
          <a:xfrm>
            <a:off x="357158" y="5929330"/>
            <a:ext cx="733428" cy="519114"/>
          </a:xfrm>
          <a:prstGeom prst="rect">
            <a:avLst/>
          </a:prstGeom>
        </p:spPr>
      </p:pic>
      <p:pic>
        <p:nvPicPr>
          <p:cNvPr id="9" name="Рисунок 8" descr="f81.gif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14348" y="500042"/>
            <a:ext cx="1524000" cy="1524000"/>
          </a:xfrm>
          <a:prstGeom prst="rect">
            <a:avLst/>
          </a:prstGeom>
        </p:spPr>
      </p:pic>
      <p:pic>
        <p:nvPicPr>
          <p:cNvPr id="10" name="Рисунок 9" descr="24a6bea112e4db984ff2a9d9243ea299.gif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643834" y="4214818"/>
            <a:ext cx="1285875" cy="1285875"/>
          </a:xfrm>
          <a:prstGeom prst="rect">
            <a:avLst/>
          </a:prstGeom>
        </p:spPr>
      </p:pic>
      <p:pic>
        <p:nvPicPr>
          <p:cNvPr id="11" name="Рисунок 10" descr="012.gif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214678" y="1285860"/>
            <a:ext cx="1276350" cy="942975"/>
          </a:xfrm>
          <a:prstGeom prst="rect">
            <a:avLst/>
          </a:prstGeom>
        </p:spPr>
      </p:pic>
      <p:pic>
        <p:nvPicPr>
          <p:cNvPr id="12" name="Рисунок 11" descr="p79_cheetah.gif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285852" y="5429264"/>
            <a:ext cx="1762128" cy="928690"/>
          </a:xfrm>
          <a:prstGeom prst="rect">
            <a:avLst/>
          </a:prstGeom>
        </p:spPr>
      </p:pic>
      <p:pic>
        <p:nvPicPr>
          <p:cNvPr id="13" name="Рисунок 12" descr="22m3.gif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500958" y="500042"/>
            <a:ext cx="1643042" cy="1428750"/>
          </a:xfrm>
          <a:prstGeom prst="rect">
            <a:avLst/>
          </a:prstGeom>
        </p:spPr>
      </p:pic>
      <p:pic>
        <p:nvPicPr>
          <p:cNvPr id="15" name="Рисунок 14" descr="009.gif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6786578" y="1714488"/>
            <a:ext cx="1293028" cy="1231450"/>
          </a:xfrm>
          <a:prstGeom prst="rect">
            <a:avLst/>
          </a:prstGeom>
        </p:spPr>
      </p:pic>
    </p:spTree>
  </p:cSld>
  <p:clrMapOvr>
    <a:masterClrMapping/>
  </p:clrMapOvr>
  <p:transition advClick="0" advTm="5656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99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DSC0793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000232" y="5643578"/>
            <a:ext cx="578647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Новые микроскопы – помощники в проведении лабораторных  и практических работ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Click="0" advTm="3000">
    <p:diamond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DSC0794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2071671" y="5214950"/>
            <a:ext cx="435833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Волшебный ящик!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Click="0" advTm="3000">
    <p:diamond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DSC0797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3000365" y="4721662"/>
            <a:ext cx="314327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 современном кабинете должно быть всё, в т.ч. журналы!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Click="0" advTm="3000">
    <p:diamond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DSC0794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714480" y="214290"/>
            <a:ext cx="424947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Не забываем про таблицы!</a:t>
            </a:r>
            <a:endParaRPr lang="ru-RU" sz="24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Click="0" advTm="3000">
    <p:diamond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DSC07968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500299" y="3143248"/>
            <a:ext cx="450059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Тетради в полном порядке!</a:t>
            </a:r>
            <a:endParaRPr lang="ru-RU" sz="2400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Click="0" advTm="3000">
    <p:diamond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DSC0792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071538" y="357167"/>
            <a:ext cx="707236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            Стенды – помощник и подсказка для учащихся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Click="0" advTm="3000">
    <p:diamond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Documents and Settings\Admin\Рабочий стол\Фотографии\DSC0792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428728" y="4398496"/>
            <a:ext cx="607223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Стенды – помощник и подсказка для учащихся</a:t>
            </a:r>
            <a:endParaRPr lang="ru-RU" sz="2000" dirty="0"/>
          </a:p>
        </p:txBody>
      </p:sp>
    </p:spTree>
  </p:cSld>
  <p:clrMapOvr>
    <a:masterClrMapping/>
  </p:clrMapOvr>
  <p:transition advClick="0" advTm="3000">
    <p:diamond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DSC0792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Рисунок 2" descr="DSC07928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3357554" y="2071678"/>
            <a:ext cx="300039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Это тоже интересно!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Click="0" advTm="3000">
    <p:diamond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DSC0792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6715140" y="2857496"/>
            <a:ext cx="214314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Ах, как страшно!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Click="0" advTm="3000">
    <p:diamond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DSC0793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760158" y="4286256"/>
            <a:ext cx="309772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«Красная книга» – своими руками!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Click="0" advTm="3000">
    <p:diamond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929060" y="714357"/>
            <a:ext cx="4628897" cy="830997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400" b="1" i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2060"/>
                </a:solidFill>
                <a:latin typeface="Georgia" pitchFamily="18" charset="0"/>
              </a:rPr>
              <a:t>Ахметова Гульандан Айдархановна</a:t>
            </a:r>
            <a:endParaRPr lang="ru-RU" sz="2400" b="1" i="1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solidFill>
                <a:srgbClr val="002060"/>
              </a:solidFill>
              <a:latin typeface="Georgia" pitchFamily="18" charset="0"/>
            </a:endParaRPr>
          </a:p>
        </p:txBody>
      </p:sp>
      <p:sp>
        <p:nvSpPr>
          <p:cNvPr id="5" name="Вертикальный свиток 4"/>
          <p:cNvSpPr/>
          <p:nvPr/>
        </p:nvSpPr>
        <p:spPr>
          <a:xfrm>
            <a:off x="3571868" y="1643051"/>
            <a:ext cx="5286412" cy="4572031"/>
          </a:xfrm>
          <a:prstGeom prst="verticalScroll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err="1" smtClean="0"/>
              <a:t>ММо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4429124" y="1785927"/>
            <a:ext cx="4214843" cy="369332"/>
          </a:xfrm>
          <a:prstGeom prst="rect">
            <a:avLst/>
          </a:prstGeom>
          <a:solidFill>
            <a:schemeClr val="bg1"/>
          </a:solid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b="1" i="1" dirty="0" smtClean="0">
                <a:solidFill>
                  <a:srgbClr val="002060"/>
                </a:solidFill>
                <a:latin typeface="Georgia" pitchFamily="18" charset="0"/>
              </a:rPr>
              <a:t>МОУ Озеро-Карачинская СОШ</a:t>
            </a:r>
            <a:endParaRPr lang="ru-RU" b="1" i="1" dirty="0">
              <a:solidFill>
                <a:srgbClr val="002060"/>
              </a:solidFill>
              <a:latin typeface="Georgia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357686" y="2357432"/>
            <a:ext cx="3714776" cy="3139321"/>
          </a:xfrm>
          <a:prstGeom prst="rect">
            <a:avLst/>
          </a:prstGeom>
          <a:solidFill>
            <a:schemeClr val="bg1"/>
          </a:solid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b="1" i="1" dirty="0" smtClean="0">
                <a:solidFill>
                  <a:srgbClr val="002060"/>
                </a:solidFill>
                <a:latin typeface="Georgia" pitchFamily="18" charset="0"/>
              </a:rPr>
              <a:t>Дата рождения: </a:t>
            </a:r>
          </a:p>
          <a:p>
            <a:pPr algn="ctr"/>
            <a:r>
              <a:rPr lang="ru-RU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26.09.1972г.</a:t>
            </a:r>
          </a:p>
          <a:p>
            <a:pPr algn="ctr"/>
            <a:r>
              <a:rPr lang="ru-RU" b="1" i="1" dirty="0" smtClean="0">
                <a:solidFill>
                  <a:srgbClr val="002060"/>
                </a:solidFill>
                <a:latin typeface="Georgia" pitchFamily="18" charset="0"/>
              </a:rPr>
              <a:t>Номинация: </a:t>
            </a:r>
          </a:p>
          <a:p>
            <a:pPr algn="ctr"/>
            <a:r>
              <a:rPr lang="ru-RU" i="1" dirty="0" smtClean="0">
                <a:solidFill>
                  <a:srgbClr val="002060"/>
                </a:solidFill>
                <a:latin typeface="Georgia" pitchFamily="18" charset="0"/>
              </a:rPr>
              <a:t>«Лучший кабинет»</a:t>
            </a:r>
          </a:p>
          <a:p>
            <a:pPr algn="ctr"/>
            <a:r>
              <a:rPr lang="ru-RU" b="1" i="1" dirty="0" smtClean="0">
                <a:solidFill>
                  <a:srgbClr val="002060"/>
                </a:solidFill>
                <a:latin typeface="Georgia" pitchFamily="18" charset="0"/>
              </a:rPr>
              <a:t>Место работы: </a:t>
            </a:r>
          </a:p>
          <a:p>
            <a:pPr algn="ctr"/>
            <a:r>
              <a:rPr lang="ru-RU" i="1" dirty="0" smtClean="0">
                <a:solidFill>
                  <a:srgbClr val="002060"/>
                </a:solidFill>
                <a:latin typeface="Georgia" pitchFamily="18" charset="0"/>
              </a:rPr>
              <a:t>МОУ Озеро-Карачинская СОШ</a:t>
            </a:r>
          </a:p>
          <a:p>
            <a:pPr algn="ctr"/>
            <a:r>
              <a:rPr lang="ru-RU" i="1" dirty="0" smtClean="0">
                <a:solidFill>
                  <a:srgbClr val="002060"/>
                </a:solidFill>
                <a:latin typeface="Georgia" pitchFamily="18" charset="0"/>
              </a:rPr>
              <a:t>Учитель БИОЛОГИИ</a:t>
            </a:r>
          </a:p>
          <a:p>
            <a:pPr algn="ctr"/>
            <a:endParaRPr lang="ru-RU" i="1" dirty="0" smtClean="0">
              <a:solidFill>
                <a:srgbClr val="002060"/>
              </a:solidFill>
              <a:latin typeface="Georgia" pitchFamily="18" charset="0"/>
            </a:endParaRPr>
          </a:p>
          <a:p>
            <a:pPr algn="ctr"/>
            <a:r>
              <a:rPr lang="ru-RU" b="1" i="1" dirty="0" smtClean="0">
                <a:solidFill>
                  <a:srgbClr val="002060"/>
                </a:solidFill>
                <a:latin typeface="Georgia" pitchFamily="18" charset="0"/>
              </a:rPr>
              <a:t>Контактные данные: </a:t>
            </a:r>
          </a:p>
          <a:p>
            <a:pPr algn="ctr"/>
            <a:r>
              <a:rPr lang="ru-RU" i="1" dirty="0" smtClean="0">
                <a:solidFill>
                  <a:srgbClr val="002060"/>
                </a:solidFill>
                <a:latin typeface="Georgia" pitchFamily="18" charset="0"/>
              </a:rPr>
              <a:t>8-913-471-37-20</a:t>
            </a:r>
          </a:p>
          <a:p>
            <a:pPr algn="ctr"/>
            <a:endParaRPr lang="ru-RU" i="1" dirty="0" smtClean="0">
              <a:solidFill>
                <a:srgbClr val="002060"/>
              </a:solidFill>
              <a:latin typeface="Georgia" pitchFamily="18" charset="0"/>
            </a:endParaRPr>
          </a:p>
        </p:txBody>
      </p:sp>
      <p:pic>
        <p:nvPicPr>
          <p:cNvPr id="8" name="Picture 2" descr="C:\Documents and Settings\user\Рабочий стол\рамки для фото\фотографии\100SSCAM\SDC10683.JPG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285720" y="428604"/>
            <a:ext cx="3183433" cy="4244577"/>
          </a:xfrm>
          <a:prstGeom prst="snip2DiagRect">
            <a:avLst/>
          </a:prstGeom>
          <a:noFill/>
          <a:ln w="38100">
            <a:solidFill>
              <a:srgbClr val="002060"/>
            </a:solidFill>
          </a:ln>
        </p:spPr>
      </p:pic>
      <p:pic>
        <p:nvPicPr>
          <p:cNvPr id="9" name="Picture 15" descr="db0eccc7f9b175ba4428c7308f44a764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071538" y="4857760"/>
            <a:ext cx="1428750" cy="1476375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3000">
    <p:diamond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DSC0793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500299" y="357166"/>
            <a:ext cx="385765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Страницы </a:t>
            </a:r>
          </a:p>
          <a:p>
            <a:pPr algn="ctr"/>
            <a:r>
              <a:rPr lang="ru-RU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из Красной книги</a:t>
            </a:r>
            <a:endParaRPr lang="ru-RU" sz="24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Click="0" advTm="3000">
    <p:diamond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DSC0793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928662" y="2714621"/>
            <a:ext cx="264320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Страницы </a:t>
            </a:r>
          </a:p>
          <a:p>
            <a:pPr algn="ctr"/>
            <a:r>
              <a:rPr lang="ru-RU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из Красной книги</a:t>
            </a:r>
            <a:endParaRPr lang="ru-RU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Click="0" advTm="3000">
    <p:diamond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DSC0793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286000" y="214291"/>
            <a:ext cx="45720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Страницы </a:t>
            </a:r>
          </a:p>
          <a:p>
            <a:pPr algn="ctr"/>
            <a:r>
              <a:rPr lang="ru-RU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из Красной книги</a:t>
            </a:r>
            <a:endParaRPr lang="ru-RU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Click="0" advTm="3000">
    <p:diamond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DSC07946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 rot="10800000" flipV="1">
            <a:off x="5357818" y="4642829"/>
            <a:ext cx="35719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Современный кабинет биологии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Click="0" advTm="3000">
    <p:diamond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DSC07919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 rot="10800000" flipV="1">
            <a:off x="5929322" y="4931705"/>
            <a:ext cx="321467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Ах, сколько цветов!</a:t>
            </a:r>
            <a:endParaRPr lang="ru-RU" sz="3200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Click="0" advTm="3000">
    <p:diamond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DSC0792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 rot="10800000" flipV="1">
            <a:off x="715248" y="5722302"/>
            <a:ext cx="5142635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                       </a:t>
            </a:r>
          </a:p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                         </a:t>
            </a:r>
            <a:r>
              <a:rPr lang="ru-RU" sz="3600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Какая красота!</a:t>
            </a:r>
            <a:endParaRPr lang="ru-RU" sz="3600" dirty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Click="0" advTm="3000">
    <p:diamond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DSC0792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advClick="0" advTm="3000">
    <p:diamond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DSC0792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advClick="0" advTm="3000">
    <p:diamond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DSC0792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advClick="0" advTm="3000">
    <p:diamond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DSC0798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 rot="10800000" flipV="1">
            <a:off x="4714874" y="5838778"/>
            <a:ext cx="414340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err="1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Сенполия</a:t>
            </a:r>
            <a:r>
              <a:rPr lang="ru-RU" sz="2400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, или </a:t>
            </a:r>
            <a:r>
              <a:rPr lang="ru-RU" sz="2400" dirty="0" err="1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узамбарская</a:t>
            </a:r>
            <a:r>
              <a:rPr lang="ru-RU" sz="2400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фиалка</a:t>
            </a:r>
            <a:endParaRPr lang="ru-RU" sz="2400" dirty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Click="0" advTm="3000">
    <p:diamond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DSC07949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-7437" y="0"/>
            <a:ext cx="9151437" cy="6858000"/>
          </a:xfrm>
        </p:spPr>
      </p:pic>
      <p:sp>
        <p:nvSpPr>
          <p:cNvPr id="5" name="Прямоугольник 4"/>
          <p:cNvSpPr/>
          <p:nvPr/>
        </p:nvSpPr>
        <p:spPr>
          <a:xfrm>
            <a:off x="1285852" y="5715016"/>
            <a:ext cx="585791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 smtClean="0">
                <a:solidFill>
                  <a:schemeClr val="bg1"/>
                </a:solidFill>
                <a:latin typeface="Monotype Corsiva" pitchFamily="66" charset="0"/>
              </a:rPr>
              <a:t>      Самый классный 7 «Б» класс</a:t>
            </a:r>
            <a:endParaRPr lang="ru-RU" sz="3600" dirty="0">
              <a:solidFill>
                <a:schemeClr val="bg1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ransition advClick="0" advTm="3000">
    <p:diamond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DSC0798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6643702" y="5829656"/>
            <a:ext cx="221457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2400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Бегония голая</a:t>
            </a:r>
          </a:p>
          <a:p>
            <a:pPr algn="r"/>
            <a:r>
              <a:rPr lang="ru-RU" sz="2400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en-US" sz="2400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ru-RU" sz="2400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2400" dirty="0" err="1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glabra</a:t>
            </a:r>
            <a:r>
              <a:rPr lang="en-US" sz="2400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ru-RU" sz="2400" dirty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Click="0" advTm="3000">
    <p:diamond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DSC0798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advClick="0" advTm="3000">
    <p:diamond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DSC07978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2000232" y="428605"/>
            <a:ext cx="485776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Здесь не только уроки, но и различные внеклассные мероприятия!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Click="0" advTm="3000">
    <p:diamond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DSC06427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4286248" y="2428868"/>
            <a:ext cx="300039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             Праздник птиц!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Click="0" advTm="3000">
    <p:diamond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DSC06445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 rot="21253912">
            <a:off x="4085742" y="6305392"/>
            <a:ext cx="506747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             Не только я провожу здесь уроки!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Click="0" advTm="3000">
    <p:diamond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DSC0795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3643306" y="6030144"/>
            <a:ext cx="528641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                      </a:t>
            </a:r>
          </a:p>
          <a:p>
            <a:pPr algn="ctr"/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                      Урок природоведения в 5 классе</a:t>
            </a:r>
            <a:endParaRPr lang="ru-RU" sz="20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Click="0" advTm="3000">
    <p:diamond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DSC0795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3058316" y="5460326"/>
            <a:ext cx="302736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А что там под микроскопом?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Click="0" advTm="3000">
    <p:diamond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DSC07958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3237692" y="6198989"/>
            <a:ext cx="569202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Урок биологии в 6 классе</a:t>
            </a:r>
            <a:endParaRPr lang="ru-RU" sz="20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Click="0" advTm="3000">
    <p:diamond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DSC06429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571604" y="6215082"/>
            <a:ext cx="607223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 гостях в кабинете биологии и маленькие детки!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Click="0" advTm="3000">
    <p:diamond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DSC0797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000232" y="6198990"/>
            <a:ext cx="607223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А это  «настоящие» клетки живых организмов!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Click="0" advTm="3000">
    <p:diamond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DSC0792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5500694" y="6000768"/>
            <a:ext cx="364330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Кабинет биологии</a:t>
            </a:r>
            <a:endParaRPr lang="ru-RU" sz="28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Click="0" advTm="3000">
    <p:diamond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DSC07938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142976" y="3105835"/>
            <a:ext cx="350046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Есть не только кабинет биологии, но и лаборантская…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Click="0" advTm="3000">
    <p:diamond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DSC07939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500034" y="500042"/>
            <a:ext cx="533471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Пригодиться для урока!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Click="0" advTm="3000">
    <p:diamond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DSC0798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403360" y="428604"/>
            <a:ext cx="516903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Что в переводе означает «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био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»? А жизнь?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Click="0" advTm="3000">
    <p:diamond/>
  </p:transition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Documents and Settings\Пользователь\Рабочий стол\анимашки\Надписи\78497dc291a858a8926f3a657b0e830f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785794"/>
            <a:ext cx="7643866" cy="2871806"/>
          </a:xfrm>
          <a:prstGeom prst="rect">
            <a:avLst/>
          </a:prstGeom>
          <a:noFill/>
        </p:spPr>
      </p:pic>
      <p:pic>
        <p:nvPicPr>
          <p:cNvPr id="9219" name="Picture 3" descr="C:\Documents and Settings\Пользователь\Рабочий стол\анимашки\Алфавит\27419d68eb8ab976ef35d810c9a56c81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472" y="4857760"/>
            <a:ext cx="1285884" cy="1071570"/>
          </a:xfrm>
          <a:prstGeom prst="rect">
            <a:avLst/>
          </a:prstGeom>
          <a:noFill/>
        </p:spPr>
      </p:pic>
      <p:pic>
        <p:nvPicPr>
          <p:cNvPr id="9220" name="Picture 4" descr="C:\Documents and Settings\Пользователь\Рабочий стол\анимашки\Алфавит\e8023ffeb7eb9844b572bb99926d1703.gi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500166" y="4429132"/>
            <a:ext cx="928694" cy="1000132"/>
          </a:xfrm>
          <a:prstGeom prst="rect">
            <a:avLst/>
          </a:prstGeom>
          <a:noFill/>
        </p:spPr>
      </p:pic>
      <p:pic>
        <p:nvPicPr>
          <p:cNvPr id="9221" name="Picture 5" descr="C:\Documents and Settings\Пользователь\Рабочий стол\анимашки\Алфавит\865141565e2cfffe7fa68b1e9e65c23c.gif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786050" y="3857628"/>
            <a:ext cx="942982" cy="785818"/>
          </a:xfrm>
          <a:prstGeom prst="rect">
            <a:avLst/>
          </a:prstGeom>
          <a:noFill/>
        </p:spPr>
      </p:pic>
      <p:pic>
        <p:nvPicPr>
          <p:cNvPr id="9222" name="Picture 6" descr="C:\Documents and Settings\Пользователь\Рабочий стол\анимашки\Алфавит\6aef4b57d0dfa88c16a174bbdc817349.gif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571868" y="4071942"/>
            <a:ext cx="714380" cy="690564"/>
          </a:xfrm>
          <a:prstGeom prst="rect">
            <a:avLst/>
          </a:prstGeom>
          <a:noFill/>
        </p:spPr>
      </p:pic>
      <p:pic>
        <p:nvPicPr>
          <p:cNvPr id="9223" name="Picture 7" descr="C:\Documents and Settings\Пользователь\Рабочий стол\анимашки\Алфавит\e294edfc6fd31efe82b3db48fddb2499.gif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071934" y="4429132"/>
            <a:ext cx="714380" cy="642943"/>
          </a:xfrm>
          <a:prstGeom prst="rect">
            <a:avLst/>
          </a:prstGeom>
          <a:noFill/>
        </p:spPr>
      </p:pic>
      <p:pic>
        <p:nvPicPr>
          <p:cNvPr id="9224" name="Picture 8" descr="C:\Documents and Settings\Пользователь\Рабочий стол\анимашки\Алфавит\3479b003297f41bdbaacfc3f9e1a4c44.gif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4857752" y="4643446"/>
            <a:ext cx="714380" cy="690564"/>
          </a:xfrm>
          <a:prstGeom prst="rect">
            <a:avLst/>
          </a:prstGeom>
          <a:noFill/>
        </p:spPr>
      </p:pic>
      <p:pic>
        <p:nvPicPr>
          <p:cNvPr id="9225" name="Picture 9" descr="C:\Documents and Settings\Пользователь\Рабочий стол\анимашки\Алфавит\e8023ffeb7eb9844b572bb99926d1703.gi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643570" y="4929198"/>
            <a:ext cx="714380" cy="690564"/>
          </a:xfrm>
          <a:prstGeom prst="rect">
            <a:avLst/>
          </a:prstGeom>
          <a:noFill/>
        </p:spPr>
      </p:pic>
      <p:pic>
        <p:nvPicPr>
          <p:cNvPr id="10" name="Picture 6" descr="C:\Documents and Settings\Пользователь\Рабочий стол\анимашки\Алфавит\6aef4b57d0dfa88c16a174bbdc817349.gif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286512" y="5143512"/>
            <a:ext cx="785818" cy="785818"/>
          </a:xfrm>
          <a:prstGeom prst="rect">
            <a:avLst/>
          </a:prstGeom>
          <a:noFill/>
        </p:spPr>
      </p:pic>
      <p:pic>
        <p:nvPicPr>
          <p:cNvPr id="11" name="Picture 7" descr="C:\Documents and Settings\Пользователь\Рабочий стол\анимашки\Алфавит\e294edfc6fd31efe82b3db48fddb2499.gif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7072330" y="5357826"/>
            <a:ext cx="714380" cy="571504"/>
          </a:xfrm>
          <a:prstGeom prst="rect">
            <a:avLst/>
          </a:prstGeom>
          <a:noFill/>
        </p:spPr>
      </p:pic>
      <p:pic>
        <p:nvPicPr>
          <p:cNvPr id="9226" name="Picture 10" descr="C:\Documents and Settings\Пользователь\Рабочий стол\анимашки\Алфавит\b497576ff2907f285767933aef5536cb.gif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7715272" y="5500702"/>
            <a:ext cx="714380" cy="785818"/>
          </a:xfrm>
          <a:prstGeom prst="rect">
            <a:avLst/>
          </a:prstGeom>
          <a:noFill/>
        </p:spPr>
      </p:pic>
      <p:pic>
        <p:nvPicPr>
          <p:cNvPr id="9227" name="Picture 11" descr="C:\Documents and Settings\Пользователь\Рабочий стол\анимашки\Цветы\020.gif"/>
          <p:cNvPicPr>
            <a:picLocks noChangeAspect="1" noChangeArrowheads="1" noCrop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2357422" y="5000636"/>
            <a:ext cx="1571636" cy="1571636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3000">
    <p:diamond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DSC0792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3539312" y="1785926"/>
            <a:ext cx="417596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Кабинет биологии</a:t>
            </a:r>
            <a:endParaRPr lang="ru-RU" sz="3200" dirty="0"/>
          </a:p>
        </p:txBody>
      </p:sp>
    </p:spTree>
  </p:cSld>
  <p:clrMapOvr>
    <a:masterClrMapping/>
  </p:clrMapOvr>
  <p:transition advClick="0" advTm="3000">
    <p:diamond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DSC07998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 rot="19676334">
            <a:off x="2829849" y="4685905"/>
            <a:ext cx="49750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Лучший помощник учителю - компьютер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Click="0" advTm="3000">
    <p:diamond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DSC0794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 rot="20582503">
            <a:off x="2588042" y="5197515"/>
            <a:ext cx="332737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Электронные пособия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Click="0" advTm="3000">
    <p:diamond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DSC0797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571736" y="6198989"/>
            <a:ext cx="435771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  Учебные диски к уроку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Click="0" advTm="3000">
    <p:diamond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DSC0797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071538" y="6286520"/>
            <a:ext cx="700092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Не только к уроку, но и внеклассным занятиям!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Click="0" advTm="3000">
    <p:diamond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264</TotalTime>
  <Words>295</Words>
  <Application>Microsoft Office PowerPoint</Application>
  <PresentationFormat>Экран (4:3)</PresentationFormat>
  <Paragraphs>93</Paragraphs>
  <Slides>43</Slides>
  <Notes>34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43</vt:i4>
      </vt:variant>
    </vt:vector>
  </HeadingPairs>
  <TitlesOfParts>
    <vt:vector size="44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  <vt:lpstr>Слайд 41</vt:lpstr>
      <vt:lpstr>Слайд 42</vt:lpstr>
      <vt:lpstr>Слайд 43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Admin</cp:lastModifiedBy>
  <cp:revision>28</cp:revision>
  <dcterms:created xsi:type="dcterms:W3CDTF">2010-09-27T17:20:13Z</dcterms:created>
  <dcterms:modified xsi:type="dcterms:W3CDTF">2010-09-28T17:18:27Z</dcterms:modified>
</cp:coreProperties>
</file>